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6"/>
  </p:notesMasterIdLst>
  <p:sldIdLst>
    <p:sldId id="270" r:id="rId2"/>
    <p:sldId id="271" r:id="rId3"/>
    <p:sldId id="314" r:id="rId4"/>
    <p:sldId id="316" r:id="rId5"/>
    <p:sldId id="281" r:id="rId6"/>
    <p:sldId id="268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326" r:id="rId27"/>
    <p:sldId id="282" r:id="rId28"/>
    <p:sldId id="317" r:id="rId29"/>
    <p:sldId id="318" r:id="rId30"/>
    <p:sldId id="320" r:id="rId31"/>
    <p:sldId id="319" r:id="rId32"/>
    <p:sldId id="325" r:id="rId33"/>
    <p:sldId id="305" r:id="rId34"/>
    <p:sldId id="278" r:id="rId3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elvetica Neue" panose="02000503000000020004" pitchFamily="2" charset="0"/>
      <p:regular r:id="rId41"/>
      <p:bold r:id="rId42"/>
      <p:italic r:id="rId43"/>
      <p:boldItalic r:id="rId44"/>
    </p:embeddedFont>
    <p:embeddedFont>
      <p:font typeface="Merriweather Sans" pitchFamily="2" charset="77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SemiBold" panose="020B06060305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364"/>
  </p:normalViewPr>
  <p:slideViewPr>
    <p:cSldViewPr snapToGrid="0">
      <p:cViewPr varScale="1">
        <p:scale>
          <a:sx n="173" d="100"/>
          <a:sy n="173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Feb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 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CD91EA6-9126-F54D-9FF1-3D3A1899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242"/>
            <a:ext cx="9144000" cy="33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Macintosh PowerPoint</Application>
  <PresentationFormat>On-screen Show (16:9)</PresentationFormat>
  <Paragraphs>471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Open Sans SemiBold</vt:lpstr>
      <vt:lpstr>Open Sans</vt:lpstr>
      <vt:lpstr>Century Gothic</vt:lpstr>
      <vt:lpstr>Merriweather Sans</vt:lpstr>
      <vt:lpstr>Helvetica Neue</vt:lpstr>
      <vt:lpstr>.AppleSystemUIFont</vt:lpstr>
      <vt:lpstr>Neo Sans</vt:lpstr>
      <vt:lpstr>Gill Sans</vt:lpstr>
      <vt:lpstr>Simple Light</vt:lpstr>
      <vt:lpstr>RISC-V Security Feb 2022 </vt:lpstr>
      <vt:lpstr>Intrinsic Security</vt:lpstr>
      <vt:lpstr>Security and RISC-V</vt:lpstr>
      <vt:lpstr>Intrinsic Security</vt:lpstr>
      <vt:lpstr>RISC-V Security Rationale</vt:lpstr>
      <vt:lpstr>Security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Competition (Work-in-Progress)</vt:lpstr>
      <vt:lpstr>Status &amp; Roadmap </vt:lpstr>
      <vt:lpstr>2021 Highlights</vt:lpstr>
      <vt:lpstr>Roadmap (Work-in-Progress)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2022-02-09T19:28:51Z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